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4614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71847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6137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0084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3620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0922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8275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5748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2241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1605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9679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25526-C1F9-4D9D-9ABC-EF944F6D2865}" type="datetimeFigureOut">
              <a:rPr lang="nb-NO" smtClean="0"/>
              <a:t>06.12.2012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315D1-0F99-4F23-B349-5259146F6D2A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8241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reechristmaswallpapers.net/images/wallpapers/Christmas-Tree-Fireplace-1024-12731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8" y="112474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ktangel 2"/>
          <p:cNvSpPr/>
          <p:nvPr/>
        </p:nvSpPr>
        <p:spPr>
          <a:xfrm>
            <a:off x="1743305" y="72725"/>
            <a:ext cx="5369355" cy="923330"/>
          </a:xfrm>
          <a:prstGeom prst="rect">
            <a:avLst/>
          </a:prstGeom>
          <a:noFill/>
          <a:ln cmpd="dbl"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  <a:tileRect/>
            </a:gradFill>
          </a:ln>
          <a:effectLst>
            <a:outerShdw blurRad="50800" dist="50800" dir="5400000" algn="ctr" rotWithShape="0">
              <a:srgbClr val="00B050"/>
            </a:outerShdw>
          </a:effectLst>
          <a:scene3d>
            <a:camera prst="orthographicFront"/>
            <a:lightRig rig="threePt" dir="t"/>
          </a:scene3d>
          <a:sp3d>
            <a:bevelT prst="relaxedInset"/>
            <a:bevelB w="139700" h="139700" prst="divo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Christmas marked</a:t>
            </a:r>
            <a:endParaRPr lang="nb-NO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kstSylinder 5"/>
          <p:cNvSpPr txBox="1"/>
          <p:nvPr/>
        </p:nvSpPr>
        <p:spPr>
          <a:xfrm>
            <a:off x="107504" y="1428044"/>
            <a:ext cx="2016224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3200" dirty="0" smtClean="0">
                <a:solidFill>
                  <a:srgbClr val="00B050"/>
                </a:solidFill>
              </a:rPr>
              <a:t>Christmas marked at Jåttå the 19 december.</a:t>
            </a:r>
            <a:endParaRPr lang="nb-NO" sz="3200" dirty="0">
              <a:solidFill>
                <a:srgbClr val="00B050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7112660" y="1359639"/>
            <a:ext cx="18264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>
                <a:solidFill>
                  <a:srgbClr val="00B050"/>
                </a:solidFill>
              </a:rPr>
              <a:t>We are selling many types </a:t>
            </a:r>
            <a:r>
              <a:rPr lang="en-US" sz="3200" dirty="0" smtClean="0">
                <a:solidFill>
                  <a:srgbClr val="00B050"/>
                </a:solidFill>
              </a:rPr>
              <a:t>off</a:t>
            </a:r>
            <a:r>
              <a:rPr lang="nb-NO" sz="3200" dirty="0" smtClean="0">
                <a:solidFill>
                  <a:srgbClr val="00B050"/>
                </a:solidFill>
              </a:rPr>
              <a:t> delicious food.</a:t>
            </a:r>
            <a:endParaRPr lang="nb-NO" sz="3200" dirty="0">
              <a:solidFill>
                <a:srgbClr val="00B050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5508104" y="4413880"/>
            <a:ext cx="388843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Bacon</a:t>
            </a: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Herring</a:t>
            </a: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Cakes</a:t>
            </a: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Traditional Christmas meals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1" name="Bild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5834"/>
            <a:ext cx="2987822" cy="145216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Sylinder 8"/>
          <p:cNvSpPr txBox="1"/>
          <p:nvPr/>
        </p:nvSpPr>
        <p:spPr>
          <a:xfrm>
            <a:off x="17481" y="4882614"/>
            <a:ext cx="4320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smtClean="0">
                <a:solidFill>
                  <a:srgbClr val="00B050"/>
                </a:solidFill>
              </a:rPr>
              <a:t>Made by students from Jåttå</a:t>
            </a:r>
            <a:endParaRPr lang="nb-NO" sz="2800" dirty="0">
              <a:solidFill>
                <a:srgbClr val="00B050"/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2987822" y="5589240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Phone: </a:t>
            </a:r>
            <a:r>
              <a:rPr lang="nb-NO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51 95 51 </a:t>
            </a:r>
            <a:r>
              <a:rPr lang="nb-NO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r>
              <a:rPr lang="nb-NO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Jåttåvågveien 3</a:t>
            </a:r>
            <a:endParaRPr lang="nb-NO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38</Words>
  <Application>Microsoft Office PowerPoint</Application>
  <PresentationFormat>Skjermfremvisning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Eier</dc:creator>
  <cp:lastModifiedBy>Eier</cp:lastModifiedBy>
  <cp:revision>9</cp:revision>
  <dcterms:created xsi:type="dcterms:W3CDTF">2012-12-06T11:42:07Z</dcterms:created>
  <dcterms:modified xsi:type="dcterms:W3CDTF">2012-12-06T13:10:01Z</dcterms:modified>
</cp:coreProperties>
</file>